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61" r:id="rId4"/>
    <p:sldId id="265" r:id="rId5"/>
    <p:sldId id="260" r:id="rId6"/>
    <p:sldId id="264" r:id="rId7"/>
    <p:sldId id="258" r:id="rId8"/>
    <p:sldId id="259" r:id="rId9"/>
    <p:sldId id="2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4DB7B3B-FF7C-4C6C-B372-A3498160883D}">
          <p14:sldIdLst>
            <p14:sldId id="256"/>
            <p14:sldId id="262"/>
            <p14:sldId id="261"/>
            <p14:sldId id="265"/>
            <p14:sldId id="260"/>
          </p14:sldIdLst>
        </p14:section>
        <p14:section name="Coding" id="{0EA7C6C5-DF2F-44D7-B0B6-0C349966E6AD}">
          <p14:sldIdLst>
            <p14:sldId id="264"/>
            <p14:sldId id="258"/>
            <p14:sldId id="259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E6"/>
    <a:srgbClr val="B30B00"/>
    <a:srgbClr val="0047A0"/>
    <a:srgbClr val="E5CDB1"/>
    <a:srgbClr val="CD3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8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80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428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AD92C-3332-46BA-A965-D16745D00888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E7DCA-1FA1-4D53-96A5-491956CDD6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124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E7DCA-1FA1-4D53-96A5-491956CDD64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38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图示&#10;&#10;AI 生成的内容可能不正确。">
            <a:extLst>
              <a:ext uri="{FF2B5EF4-FFF2-40B4-BE49-F238E27FC236}">
                <a16:creationId xmlns:a16="http://schemas.microsoft.com/office/drawing/2014/main" id="{5E319E09-3613-3DFE-D928-73B4883B0C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E74FEDB-66B0-795B-D564-862445129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2C2117-3530-9C9B-BB92-AB7ACEE2A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8D3240-FC88-1956-3795-2B214CC6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4A112-832A-4982-9627-6D5CB6C556B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4C8625-06A4-D56C-FB93-7E8ACA2E3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F6BBF7-F315-570B-0667-34C74DDFA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641-A8E6-40B3-AA5E-AC99F7AA0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99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0F6B0C-7FF4-0753-E4E3-E80B6EC80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4A112-832A-4982-9627-6D5CB6C556B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A8E21B-BD99-EB2F-2CAA-670DF47FC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D96950-62B5-66CE-2723-6FBFA2BB4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641-A8E6-40B3-AA5E-AC99F7AA0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37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F8134-27AE-614A-16DD-B8914A2E5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EBE4BD-F993-4068-8471-94ED42CB6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2C3677-740B-AEB4-19E9-751E72FAC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A0D43E-E200-1465-8206-7679249B6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4A112-832A-4982-9627-6D5CB6C556B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938E10-1D0A-CAF2-586E-E0163420C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28D61D-AFBE-691C-2896-03DF4E530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641-A8E6-40B3-AA5E-AC99F7AA0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72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2B93F1-42BF-9C67-A162-D00FCD199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845E50-359F-0348-7F7B-8C38777900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32AF03-933F-87C4-E149-C06F39479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34F48F-1904-B2CD-E62D-ACAC8DEB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4A112-832A-4982-9627-6D5CB6C556B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1E90AC-D545-C0DE-9061-523F6B6B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F41006-9438-CE58-74E3-D074E2BA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641-A8E6-40B3-AA5E-AC99F7AA0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871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B7880-226B-68C6-4811-61C64D6D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CF9E66-883A-8DBF-DF9C-6F6D226A9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FC52ED-FFB1-C08C-1AEF-A6C963C1A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4A112-832A-4982-9627-6D5CB6C556B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EB298E-9492-27CF-D360-B03B0EFDA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8D8F60-3526-F8B1-6127-07F6BA58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641-A8E6-40B3-AA5E-AC99F7AA0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442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F2A3EB-7BAE-EE71-3950-52E017200A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0DD52B-F02D-0090-E75D-9703A054A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E2F1D3-BBBC-F81F-0836-C6D656063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4A112-832A-4982-9627-6D5CB6C556B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D8D3D8-FDCE-FC1C-DF2B-0927FB18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9CAF49-A50A-E94F-DBCB-A1BC838C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641-A8E6-40B3-AA5E-AC99F7AA0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490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mb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9D6FD3-5299-7190-C725-4E8578D3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4B9A1E-9F65-296D-105F-7B017F87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4A112-832A-4982-9627-6D5CB6C556B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B2FB9D-E0DF-AF88-B87A-9DBBC426D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BC823C-D348-C87C-C7C1-A58E3480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641-A8E6-40B3-AA5E-AC99F7AA086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C1099D6-A238-81B3-654D-9BC9AE73AE3F}"/>
              </a:ext>
            </a:extLst>
          </p:cNvPr>
          <p:cNvGrpSpPr/>
          <p:nvPr userDrawn="1"/>
        </p:nvGrpSpPr>
        <p:grpSpPr>
          <a:xfrm>
            <a:off x="838200" y="2023632"/>
            <a:ext cx="4370388" cy="494475"/>
            <a:chOff x="2972688" y="3281806"/>
            <a:chExt cx="4370388" cy="494475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B9E52DB3-8D40-1702-FA20-80E34F03EBC8}"/>
                </a:ext>
              </a:extLst>
            </p:cNvPr>
            <p:cNvSpPr/>
            <p:nvPr userDrawn="1"/>
          </p:nvSpPr>
          <p:spPr>
            <a:xfrm>
              <a:off x="2972688" y="3281806"/>
              <a:ext cx="4370388" cy="494475"/>
            </a:xfrm>
            <a:prstGeom prst="roundRect">
              <a:avLst>
                <a:gd name="adj" fmla="val 3577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>
              <a:extLst>
                <a:ext uri="{FF2B5EF4-FFF2-40B4-BE49-F238E27FC236}">
                  <a16:creationId xmlns:a16="http://schemas.microsoft.com/office/drawing/2014/main" id="{059E1860-223D-D0F8-9F6C-EFEC40154855}"/>
                </a:ext>
              </a:extLst>
            </p:cNvPr>
            <p:cNvSpPr/>
            <p:nvPr userDrawn="1"/>
          </p:nvSpPr>
          <p:spPr>
            <a:xfrm>
              <a:off x="3249650" y="3295777"/>
              <a:ext cx="527508" cy="463549"/>
            </a:xfrm>
            <a:prstGeom prst="parallelogram">
              <a:avLst>
                <a:gd name="adj" fmla="val 57266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8DD48300-1640-0D0E-2947-24028C9623C8}"/>
                </a:ext>
              </a:extLst>
            </p:cNvPr>
            <p:cNvSpPr/>
            <p:nvPr userDrawn="1"/>
          </p:nvSpPr>
          <p:spPr>
            <a:xfrm>
              <a:off x="3591277" y="3295776"/>
              <a:ext cx="527510" cy="463550"/>
            </a:xfrm>
            <a:prstGeom prst="parallelogram">
              <a:avLst>
                <a:gd name="adj" fmla="val 57266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BF42B7FD-1D92-7E14-BAB6-D4D3A9FEE141}"/>
                </a:ext>
              </a:extLst>
            </p:cNvPr>
            <p:cNvSpPr/>
            <p:nvPr userDrawn="1"/>
          </p:nvSpPr>
          <p:spPr>
            <a:xfrm>
              <a:off x="3932904" y="3295777"/>
              <a:ext cx="527510" cy="463551"/>
            </a:xfrm>
            <a:prstGeom prst="parallelogram">
              <a:avLst>
                <a:gd name="adj" fmla="val 57266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38BB09D6-EADE-99ED-3838-E023DC066CD7}"/>
                </a:ext>
              </a:extLst>
            </p:cNvPr>
            <p:cNvSpPr/>
            <p:nvPr userDrawn="1"/>
          </p:nvSpPr>
          <p:spPr>
            <a:xfrm>
              <a:off x="6801736" y="3292600"/>
              <a:ext cx="533038" cy="468313"/>
            </a:xfrm>
            <a:custGeom>
              <a:avLst/>
              <a:gdLst>
                <a:gd name="connsiteX0" fmla="*/ 0 w 638877"/>
                <a:gd name="connsiteY0" fmla="*/ 463551 h 463551"/>
                <a:gd name="connsiteX1" fmla="*/ 110682 w 638877"/>
                <a:gd name="connsiteY1" fmla="*/ 0 h 463551"/>
                <a:gd name="connsiteX2" fmla="*/ 638877 w 638877"/>
                <a:gd name="connsiteY2" fmla="*/ 0 h 463551"/>
                <a:gd name="connsiteX3" fmla="*/ 528195 w 638877"/>
                <a:gd name="connsiteY3" fmla="*/ 463551 h 463551"/>
                <a:gd name="connsiteX4" fmla="*/ 0 w 638877"/>
                <a:gd name="connsiteY4" fmla="*/ 463551 h 463551"/>
                <a:gd name="connsiteX0" fmla="*/ 0 w 530927"/>
                <a:gd name="connsiteY0" fmla="*/ 469901 h 469901"/>
                <a:gd name="connsiteX1" fmla="*/ 110682 w 530927"/>
                <a:gd name="connsiteY1" fmla="*/ 6350 h 469901"/>
                <a:gd name="connsiteX2" fmla="*/ 530927 w 530927"/>
                <a:gd name="connsiteY2" fmla="*/ 0 h 469901"/>
                <a:gd name="connsiteX3" fmla="*/ 528195 w 530927"/>
                <a:gd name="connsiteY3" fmla="*/ 469901 h 469901"/>
                <a:gd name="connsiteX4" fmla="*/ 0 w 530927"/>
                <a:gd name="connsiteY4" fmla="*/ 469901 h 469901"/>
                <a:gd name="connsiteX0" fmla="*/ 0 w 537277"/>
                <a:gd name="connsiteY0" fmla="*/ 463551 h 463551"/>
                <a:gd name="connsiteX1" fmla="*/ 110682 w 537277"/>
                <a:gd name="connsiteY1" fmla="*/ 0 h 463551"/>
                <a:gd name="connsiteX2" fmla="*/ 537277 w 537277"/>
                <a:gd name="connsiteY2" fmla="*/ 1588 h 463551"/>
                <a:gd name="connsiteX3" fmla="*/ 528195 w 537277"/>
                <a:gd name="connsiteY3" fmla="*/ 463551 h 463551"/>
                <a:gd name="connsiteX4" fmla="*/ 0 w 537277"/>
                <a:gd name="connsiteY4" fmla="*/ 463551 h 463551"/>
                <a:gd name="connsiteX0" fmla="*/ 0 w 528415"/>
                <a:gd name="connsiteY0" fmla="*/ 466725 h 466725"/>
                <a:gd name="connsiteX1" fmla="*/ 110682 w 528415"/>
                <a:gd name="connsiteY1" fmla="*/ 3174 h 466725"/>
                <a:gd name="connsiteX2" fmla="*/ 527752 w 528415"/>
                <a:gd name="connsiteY2" fmla="*/ 0 h 466725"/>
                <a:gd name="connsiteX3" fmla="*/ 528195 w 528415"/>
                <a:gd name="connsiteY3" fmla="*/ 466725 h 466725"/>
                <a:gd name="connsiteX4" fmla="*/ 0 w 528415"/>
                <a:gd name="connsiteY4" fmla="*/ 466725 h 466725"/>
                <a:gd name="connsiteX0" fmla="*/ 0 w 527752"/>
                <a:gd name="connsiteY0" fmla="*/ 466725 h 468313"/>
                <a:gd name="connsiteX1" fmla="*/ 110682 w 527752"/>
                <a:gd name="connsiteY1" fmla="*/ 3174 h 468313"/>
                <a:gd name="connsiteX2" fmla="*/ 527752 w 527752"/>
                <a:gd name="connsiteY2" fmla="*/ 0 h 468313"/>
                <a:gd name="connsiteX3" fmla="*/ 512320 w 527752"/>
                <a:gd name="connsiteY3" fmla="*/ 468313 h 468313"/>
                <a:gd name="connsiteX4" fmla="*/ 0 w 527752"/>
                <a:gd name="connsiteY4" fmla="*/ 466725 h 468313"/>
                <a:gd name="connsiteX0" fmla="*/ 0 w 533038"/>
                <a:gd name="connsiteY0" fmla="*/ 466725 h 468313"/>
                <a:gd name="connsiteX1" fmla="*/ 110682 w 533038"/>
                <a:gd name="connsiteY1" fmla="*/ 3174 h 468313"/>
                <a:gd name="connsiteX2" fmla="*/ 527752 w 533038"/>
                <a:gd name="connsiteY2" fmla="*/ 0 h 468313"/>
                <a:gd name="connsiteX3" fmla="*/ 532957 w 533038"/>
                <a:gd name="connsiteY3" fmla="*/ 468313 h 468313"/>
                <a:gd name="connsiteX4" fmla="*/ 0 w 533038"/>
                <a:gd name="connsiteY4" fmla="*/ 466725 h 468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038" h="468313">
                  <a:moveTo>
                    <a:pt x="0" y="466725"/>
                  </a:moveTo>
                  <a:lnTo>
                    <a:pt x="110682" y="3174"/>
                  </a:lnTo>
                  <a:lnTo>
                    <a:pt x="527752" y="0"/>
                  </a:lnTo>
                  <a:cubicBezTo>
                    <a:pt x="526841" y="156634"/>
                    <a:pt x="533868" y="311679"/>
                    <a:pt x="532957" y="468313"/>
                  </a:cubicBezTo>
                  <a:lnTo>
                    <a:pt x="0" y="466725"/>
                  </a:lnTo>
                  <a:close/>
                </a:path>
              </a:pathLst>
            </a:custGeom>
            <a:solidFill>
              <a:srgbClr val="CD313A"/>
            </a:solidFill>
            <a:ln>
              <a:solidFill>
                <a:srgbClr val="CD313A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CAF1E337-DA53-8990-AE12-CEA90897D819}"/>
                </a:ext>
              </a:extLst>
            </p:cNvPr>
            <p:cNvSpPr/>
            <p:nvPr userDrawn="1"/>
          </p:nvSpPr>
          <p:spPr>
            <a:xfrm>
              <a:off x="6283843" y="3295774"/>
              <a:ext cx="610666" cy="463549"/>
            </a:xfrm>
            <a:prstGeom prst="parallelogram">
              <a:avLst>
                <a:gd name="adj" fmla="val 23877"/>
              </a:avLst>
            </a:prstGeom>
            <a:solidFill>
              <a:srgbClr val="0047A0"/>
            </a:solidFill>
            <a:ln>
              <a:solidFill>
                <a:srgbClr val="0047A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287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示&#10;&#10;AI 生成的内容可能不正确。">
            <a:extLst>
              <a:ext uri="{FF2B5EF4-FFF2-40B4-BE49-F238E27FC236}">
                <a16:creationId xmlns:a16="http://schemas.microsoft.com/office/drawing/2014/main" id="{CBFE44AE-EECF-34AD-3E75-C2DAB8648E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6" r="3234" b="6086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rgbClr val="FFF3E6"/>
            </a:fgClr>
            <a:bgClr>
              <a:schemeClr val="bg1"/>
            </a:bgClr>
          </a:pattFill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4173503-484B-EBFE-6373-201AB6B5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Noto Sans KR Black" panose="020B0200000000000000" pitchFamily="34" charset="-122"/>
                <a:ea typeface="Noto Sans KR Black" panose="020B0200000000000000" pitchFamily="34" charset="-122"/>
              </a:defRPr>
            </a:lvl1pPr>
          </a:lstStyle>
          <a:p>
            <a:r>
              <a:rPr lang="ko-KR" altLang="en-US" dirty="0"/>
              <a:t>목차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6AC8E8-B795-8767-5BE1-5B85B5E0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4A112-832A-4982-9627-6D5CB6C556B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93CC97-2D54-65D4-ACE2-0FB03E1BC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8F2CB1-444B-8AB7-2354-0C03656FD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641-A8E6-40B3-AA5E-AC99F7AA0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968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图示&#10;&#10;AI 生成的内容可能不正确。">
            <a:extLst>
              <a:ext uri="{FF2B5EF4-FFF2-40B4-BE49-F238E27FC236}">
                <a16:creationId xmlns:a16="http://schemas.microsoft.com/office/drawing/2014/main" id="{9870B5C9-29C6-1CA3-825D-5A2B2C0511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68819B-A6C9-D464-C2DB-2D121B9C0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4A112-832A-4982-9627-6D5CB6C556B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2CB356-8CF9-C314-B8A0-BD9A18661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0D9E0A-A1B7-0811-11B5-BF7D3264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641-A8E6-40B3-AA5E-AC99F7AA0865}" type="slidenum">
              <a:rPr lang="zh-CN" altLang="en-US" smtClean="0"/>
              <a:t>‹#›</a:t>
            </a:fld>
            <a:endParaRPr lang="zh-CN" altLang="en-US"/>
          </a:p>
        </p:txBody>
      </p:sp>
      <p:sp useBgFill="1">
        <p:nvSpPr>
          <p:cNvPr id="25" name="内容占位符 2">
            <a:extLst>
              <a:ext uri="{FF2B5EF4-FFF2-40B4-BE49-F238E27FC236}">
                <a16:creationId xmlns:a16="http://schemas.microsoft.com/office/drawing/2014/main" id="{8D2DE19F-DC76-2141-BECD-AB3C5B098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8487"/>
            <a:ext cx="10515600" cy="4351338"/>
          </a:xfrm>
          <a:prstGeom prst="roundRect">
            <a:avLst>
              <a:gd name="adj" fmla="val 3472"/>
            </a:avLst>
          </a:prstGeom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 useBgFill="1">
        <p:nvSpPr>
          <p:cNvPr id="26" name="标题 1">
            <a:extLst>
              <a:ext uri="{FF2B5EF4-FFF2-40B4-BE49-F238E27FC236}">
                <a16:creationId xmlns:a16="http://schemas.microsoft.com/office/drawing/2014/main" id="{CCC3AB1D-5A92-0A75-E200-1F62376B40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6399"/>
            <a:ext cx="10515600" cy="1325563"/>
          </a:xfrm>
          <a:prstGeom prst="roundRect">
            <a:avLst>
              <a:gd name="adj" fmla="val 6497"/>
            </a:avLst>
          </a:prstGeom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altLang="zh-CN" dirty="0"/>
              <a:t>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98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图示&#10;&#10;AI 生成的内容可能不正确。">
            <a:extLst>
              <a:ext uri="{FF2B5EF4-FFF2-40B4-BE49-F238E27FC236}">
                <a16:creationId xmlns:a16="http://schemas.microsoft.com/office/drawing/2014/main" id="{9870B5C9-29C6-1CA3-825D-5A2B2C0511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68819B-A6C9-D464-C2DB-2D121B9C0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4A112-832A-4982-9627-6D5CB6C556B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2CB356-8CF9-C314-B8A0-BD9A18661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0D9E0A-A1B7-0811-11B5-BF7D3264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641-A8E6-40B3-AA5E-AC99F7AA0865}" type="slidenum">
              <a:rPr lang="zh-CN" altLang="en-US" smtClean="0"/>
              <a:t>‹#›</a:t>
            </a:fld>
            <a:endParaRPr lang="zh-CN" altLang="en-US"/>
          </a:p>
        </p:txBody>
      </p:sp>
      <p:sp useBgFill="1">
        <p:nvSpPr>
          <p:cNvPr id="25" name="内容占位符 2">
            <a:extLst>
              <a:ext uri="{FF2B5EF4-FFF2-40B4-BE49-F238E27FC236}">
                <a16:creationId xmlns:a16="http://schemas.microsoft.com/office/drawing/2014/main" id="{8D2DE19F-DC76-2141-BECD-AB3C5B098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8487"/>
            <a:ext cx="6216650" cy="4351338"/>
          </a:xfrm>
          <a:prstGeom prst="roundRect">
            <a:avLst>
              <a:gd name="adj" fmla="val 3472"/>
            </a:avLst>
          </a:prstGeom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 useBgFill="1">
        <p:nvSpPr>
          <p:cNvPr id="26" name="标题 1">
            <a:extLst>
              <a:ext uri="{FF2B5EF4-FFF2-40B4-BE49-F238E27FC236}">
                <a16:creationId xmlns:a16="http://schemas.microsoft.com/office/drawing/2014/main" id="{CCC3AB1D-5A92-0A75-E200-1F62376B40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6399"/>
            <a:ext cx="10515600" cy="1325563"/>
          </a:xfrm>
          <a:prstGeom prst="roundRect">
            <a:avLst>
              <a:gd name="adj" fmla="val 6497"/>
            </a:avLst>
          </a:prstGeom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altLang="zh-CN" dirty="0"/>
              <a:t>Sample</a:t>
            </a:r>
            <a:endParaRPr lang="zh-CN" altLang="en-US" dirty="0"/>
          </a:p>
        </p:txBody>
      </p:sp>
      <p:sp useBgFill="1">
        <p:nvSpPr>
          <p:cNvPr id="2" name="内容占位符 2">
            <a:extLst>
              <a:ext uri="{FF2B5EF4-FFF2-40B4-BE49-F238E27FC236}">
                <a16:creationId xmlns:a16="http://schemas.microsoft.com/office/drawing/2014/main" id="{C64ABA04-1BBB-550C-24B9-A0881073D89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239000" y="1868487"/>
            <a:ext cx="4114800" cy="4351338"/>
          </a:xfrm>
          <a:prstGeom prst="roundRect">
            <a:avLst>
              <a:gd name="adj" fmla="val 3472"/>
            </a:avLst>
          </a:prstGeom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653844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oding"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59000">
              <a:schemeClr val="tx1">
                <a:lumMod val="75000"/>
                <a:lumOff val="25000"/>
              </a:schemeClr>
            </a:gs>
            <a:gs pos="83000">
              <a:schemeClr val="tx1">
                <a:lumMod val="85000"/>
                <a:lumOff val="15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图示&#10;&#10;AI 生成的内容可能不正确。">
            <a:extLst>
              <a:ext uri="{FF2B5EF4-FFF2-40B4-BE49-F238E27FC236}">
                <a16:creationId xmlns:a16="http://schemas.microsoft.com/office/drawing/2014/main" id="{6C3B8840-4CA1-AFFD-1D43-4E97CBDF82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72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F07A964-2C66-5987-595C-4A33A09F37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Insert text (coding)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B95841-8F3D-3E65-1219-054C1988D5B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Insert text (coding)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022A78-36AE-C0B2-905F-94EE75FA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4A112-832A-4982-9627-6D5CB6C556B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69761E-A96C-7003-3100-130F65FAF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A3A714-79BF-EFF9-789C-46AE810E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641-A8E6-40B3-AA5E-AC99F7AA0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773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侧面, 桌子, 猫, 挂&#10;&#10;AI 生成的内容可能不正确。">
            <a:extLst>
              <a:ext uri="{FF2B5EF4-FFF2-40B4-BE49-F238E27FC236}">
                <a16:creationId xmlns:a16="http://schemas.microsoft.com/office/drawing/2014/main" id="{2A1ADC02-601F-ADB2-68E4-67A2D1B28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238" b="12238"/>
          <a:stretch/>
        </p:blipFill>
        <p:spPr>
          <a:xfrm>
            <a:off x="-76200" y="0"/>
            <a:ext cx="12192000" cy="6858000"/>
          </a:xfrm>
          <a:prstGeom prst="rect">
            <a:avLst/>
          </a:prstGeom>
          <a:noFill/>
        </p:spPr>
      </p:pic>
      <p:sp useBgFill="1">
        <p:nvSpPr>
          <p:cNvPr id="3" name="内容占位符 2">
            <a:extLst>
              <a:ext uri="{FF2B5EF4-FFF2-40B4-BE49-F238E27FC236}">
                <a16:creationId xmlns:a16="http://schemas.microsoft.com/office/drawing/2014/main" id="{801E54A0-3042-D928-6085-FDD49E80A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oundRect">
            <a:avLst>
              <a:gd name="adj" fmla="val 1557"/>
            </a:avLst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 useBgFill="1">
        <p:nvSpPr>
          <p:cNvPr id="4" name="内容占位符 3">
            <a:extLst>
              <a:ext uri="{FF2B5EF4-FFF2-40B4-BE49-F238E27FC236}">
                <a16:creationId xmlns:a16="http://schemas.microsoft.com/office/drawing/2014/main" id="{7BF0DF7B-3C5C-7CD2-6EA6-3E7666883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oundRect">
            <a:avLst>
              <a:gd name="adj" fmla="val 1035"/>
            </a:avLst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E4132A-D420-D0D9-05D3-52F6DD2E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4A112-832A-4982-9627-6D5CB6C556B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8BCB75-815B-EDB4-5793-E0ECAC61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34A971-FEFC-31FC-55C7-E78277A2F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641-A8E6-40B3-AA5E-AC99F7AA0865}" type="slidenum">
              <a:rPr lang="zh-CN" altLang="en-US" smtClean="0"/>
              <a:t>‹#›</a:t>
            </a:fld>
            <a:endParaRPr lang="zh-CN" altLang="en-US"/>
          </a:p>
        </p:txBody>
      </p:sp>
      <p:sp useBgFill="1">
        <p:nvSpPr>
          <p:cNvPr id="11" name="标题 10">
            <a:extLst>
              <a:ext uri="{FF2B5EF4-FFF2-40B4-BE49-F238E27FC236}">
                <a16:creationId xmlns:a16="http://schemas.microsoft.com/office/drawing/2014/main" id="{565C368E-BBCC-85B7-1063-56A4DF9FAF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prstGeom prst="roundRect">
            <a:avLst>
              <a:gd name="adj" fmla="val 4212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Segoe UI Variable Text Semibold" pitchFamily="2" charset="0"/>
              </a:defRPr>
            </a:lvl1pPr>
          </a:lstStyle>
          <a:p>
            <a:r>
              <a:rPr lang="en-US" altLang="zh-CN" dirty="0"/>
              <a:t>Insert text pls……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342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Player"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侧面, 桌子, 猫, 挂&#10;&#10;AI 生成的内容可能不正确。">
            <a:extLst>
              <a:ext uri="{FF2B5EF4-FFF2-40B4-BE49-F238E27FC236}">
                <a16:creationId xmlns:a16="http://schemas.microsoft.com/office/drawing/2014/main" id="{2A1ADC02-601F-ADB2-68E4-67A2D1B28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238" b="12238"/>
          <a:stretch/>
        </p:blipFill>
        <p:spPr>
          <a:xfrm>
            <a:off x="-76200" y="0"/>
            <a:ext cx="12192000" cy="6858000"/>
          </a:xfrm>
          <a:prstGeom prst="rect">
            <a:avLst/>
          </a:prstGeom>
          <a:noFill/>
        </p:spPr>
      </p:pic>
      <p:sp useBgFill="1">
        <p:nvSpPr>
          <p:cNvPr id="3" name="内容占位符 2">
            <a:extLst>
              <a:ext uri="{FF2B5EF4-FFF2-40B4-BE49-F238E27FC236}">
                <a16:creationId xmlns:a16="http://schemas.microsoft.com/office/drawing/2014/main" id="{801E54A0-3042-D928-6085-FDD49E80A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335357"/>
            <a:ext cx="10515599" cy="4550171"/>
          </a:xfrm>
          <a:prstGeom prst="roundRect">
            <a:avLst>
              <a:gd name="adj" fmla="val 1557"/>
            </a:avLst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E4132A-D420-D0D9-05D3-52F6DD2E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4A112-832A-4982-9627-6D5CB6C556B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8BCB75-815B-EDB4-5793-E0ECAC61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34A971-FEFC-31FC-55C7-E78277A2F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641-A8E6-40B3-AA5E-AC99F7AA0865}" type="slidenum">
              <a:rPr lang="zh-CN" altLang="en-US" smtClean="0"/>
              <a:t>‹#›</a:t>
            </a:fld>
            <a:endParaRPr lang="zh-CN" altLang="en-US"/>
          </a:p>
        </p:txBody>
      </p:sp>
      <p:sp useBgFill="1">
        <p:nvSpPr>
          <p:cNvPr id="11" name="标题 10">
            <a:extLst>
              <a:ext uri="{FF2B5EF4-FFF2-40B4-BE49-F238E27FC236}">
                <a16:creationId xmlns:a16="http://schemas.microsoft.com/office/drawing/2014/main" id="{565C368E-BBCC-85B7-1063-56A4DF9FAF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22054"/>
            <a:ext cx="10515600" cy="1104902"/>
          </a:xfrm>
          <a:prstGeom prst="roundRect">
            <a:avLst>
              <a:gd name="adj" fmla="val 4212"/>
            </a:avLst>
          </a:prstGeom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Segoe UI Variable Text Semibold" pitchFamily="2" charset="0"/>
              </a:defRPr>
            </a:lvl1pPr>
          </a:lstStyle>
          <a:p>
            <a:r>
              <a:rPr lang="en-US" altLang="zh-CN" dirty="0"/>
              <a:t>Insert text pls……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0286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6A559-A6E1-3BE9-B3F9-C939D6D73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F177C1-0C4B-D755-3AB8-C68515E50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EFFBC9-F52A-A7CE-98CC-C1E016E5F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1AF6C7-1556-A90A-6591-516DA2E33D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A57364F-A046-8DE6-4092-C878201BC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65639B7-2B83-9045-35E6-990E2DAF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4A112-832A-4982-9627-6D5CB6C556B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3ED3C60-65C6-DD4A-DFFA-08D6F14D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585FF78-81F3-E441-6A14-D501B4C34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641-A8E6-40B3-AA5E-AC99F7AA0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084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9D093E-FFAB-79B4-72EA-BD8D04D7B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435860-7805-B57E-E69E-75A56F9D7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4A112-832A-4982-9627-6D5CB6C556B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955E3D-85F4-A891-A2BB-518F2DB2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4876FA-401E-C006-41F9-61FE57F6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641-A8E6-40B3-AA5E-AC99F7AA0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58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E8BF3E4-4E4A-F6A2-FEED-EA4A52AC5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CF16EA-51B7-575C-8AFA-C5C1DC65D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84E3C3-414E-6834-E4DC-E9A678DF2F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84A112-832A-4982-9627-6D5CB6C556B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149881-1793-57FA-53B4-9619E37AD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619098-D3D7-99F1-BA8F-AF2FB3DE7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746641-A8E6-40B3-AA5E-AC99F7AA0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42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3" r:id="rId4"/>
    <p:sldLayoutId id="2147483651" r:id="rId5"/>
    <p:sldLayoutId id="2147483652" r:id="rId6"/>
    <p:sldLayoutId id="214748366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rgbClr val="FFF3E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14FEA-3678-8AF3-55BE-E954F8F33A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TeamProject17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7E9E02-03A2-6F11-E5E3-2648F579ED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2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Yut</a:t>
            </a:r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-</a:t>
            </a:r>
            <a:r>
              <a:rPr lang="en-US" altLang="zh-CN" dirty="0">
                <a:solidFill>
                  <a:srgbClr val="B30B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nori</a:t>
            </a:r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game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83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F7B36C-1A31-EAD5-D6EE-6E51A0FF3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15232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内容占位符 1">
            <a:extLst>
              <a:ext uri="{FF2B5EF4-FFF2-40B4-BE49-F238E27FC236}">
                <a16:creationId xmlns:a16="http://schemas.microsoft.com/office/drawing/2014/main" id="{D78E56B5-4945-DC4F-030D-044DAA8D4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I don’t know about this game ……</a:t>
            </a:r>
            <a:endParaRPr lang="zh-CN" altLang="en-US" dirty="0"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 useBgFill="1">
        <p:nvSpPr>
          <p:cNvPr id="3" name="标题 2">
            <a:extLst>
              <a:ext uri="{FF2B5EF4-FFF2-40B4-BE49-F238E27FC236}">
                <a16:creationId xmlns:a16="http://schemas.microsoft.com/office/drawing/2014/main" id="{6FC449A5-ED15-7795-CB54-2DDC0394B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48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内容占位符 4">
            <a:extLst>
              <a:ext uri="{FF2B5EF4-FFF2-40B4-BE49-F238E27FC236}">
                <a16:creationId xmlns:a16="http://schemas.microsoft.com/office/drawing/2014/main" id="{25FD980B-526D-8EE4-97FD-D3994D6A3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 useBgFill="1">
        <p:nvSpPr>
          <p:cNvPr id="4" name="标题 3">
            <a:extLst>
              <a:ext uri="{FF2B5EF4-FFF2-40B4-BE49-F238E27FC236}">
                <a16:creationId xmlns:a16="http://schemas.microsoft.com/office/drawing/2014/main" id="{AFE69231-AF6A-CB21-A75A-4A0BB9A7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 useBgFill="1">
        <p:nvSpPr>
          <p:cNvPr id="6" name="内容占位符 5">
            <a:extLst>
              <a:ext uri="{FF2B5EF4-FFF2-40B4-BE49-F238E27FC236}">
                <a16:creationId xmlns:a16="http://schemas.microsoft.com/office/drawing/2014/main" id="{3BDB4664-7738-7D95-5B60-E11B5C6D5FA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174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内容占位符 1">
            <a:extLst>
              <a:ext uri="{FF2B5EF4-FFF2-40B4-BE49-F238E27FC236}">
                <a16:creationId xmlns:a16="http://schemas.microsoft.com/office/drawing/2014/main" id="{37781967-73F0-EB4B-F371-6A7FF09F8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I don’t know about this game ……</a:t>
            </a:r>
            <a:endParaRPr lang="zh-CN" altLang="en-US" dirty="0"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 useBgFill="1">
        <p:nvSpPr>
          <p:cNvPr id="3" name="标题 2">
            <a:extLst>
              <a:ext uri="{FF2B5EF4-FFF2-40B4-BE49-F238E27FC236}">
                <a16:creationId xmlns:a16="http://schemas.microsoft.com/office/drawing/2014/main" id="{DB185B87-E23A-86FE-9917-BA11E67C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660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983883B-E3F4-EE4D-56C2-2D16C0B76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85444F-3593-D3B3-716C-1D0123497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9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内容占位符 4">
            <a:extLst>
              <a:ext uri="{FF2B5EF4-FFF2-40B4-BE49-F238E27FC236}">
                <a16:creationId xmlns:a16="http://schemas.microsoft.com/office/drawing/2014/main" id="{4B763FC5-B24E-9263-7C92-ECEE161D94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 useBgFill="1">
        <p:nvSpPr>
          <p:cNvPr id="6" name="内容占位符 5">
            <a:extLst>
              <a:ext uri="{FF2B5EF4-FFF2-40B4-BE49-F238E27FC236}">
                <a16:creationId xmlns:a16="http://schemas.microsoft.com/office/drawing/2014/main" id="{F8D9AD72-F8BF-661F-6704-14D0CBD7FC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sp useBgFill="1">
        <p:nvSpPr>
          <p:cNvPr id="4" name="标题 3">
            <a:extLst>
              <a:ext uri="{FF2B5EF4-FFF2-40B4-BE49-F238E27FC236}">
                <a16:creationId xmlns:a16="http://schemas.microsoft.com/office/drawing/2014/main" id="{A684A646-E59C-DDED-5AF8-78CBD024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1980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内容占位符 1">
            <a:extLst>
              <a:ext uri="{FF2B5EF4-FFF2-40B4-BE49-F238E27FC236}">
                <a16:creationId xmlns:a16="http://schemas.microsoft.com/office/drawing/2014/main" id="{8C5CC270-881B-2CD0-B018-B3260502D6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 useBgFill="1">
        <p:nvSpPr>
          <p:cNvPr id="3" name="内容占位符 2">
            <a:extLst>
              <a:ext uri="{FF2B5EF4-FFF2-40B4-BE49-F238E27FC236}">
                <a16:creationId xmlns:a16="http://schemas.microsoft.com/office/drawing/2014/main" id="{E0A894E8-6CDC-3E44-B8B6-3621DC7E90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sp useBgFill="1">
        <p:nvSpPr>
          <p:cNvPr id="4" name="标题 3">
            <a:extLst>
              <a:ext uri="{FF2B5EF4-FFF2-40B4-BE49-F238E27FC236}">
                <a16:creationId xmlns:a16="http://schemas.microsoft.com/office/drawing/2014/main" id="{C8A70930-679D-6587-AE0C-DD33F6E7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1377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内容占位符 1">
            <a:extLst>
              <a:ext uri="{FF2B5EF4-FFF2-40B4-BE49-F238E27FC236}">
                <a16:creationId xmlns:a16="http://schemas.microsoft.com/office/drawing/2014/main" id="{42503448-F7BF-9E9F-A7C7-EAA1C1336E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 useBgFill="1">
        <p:nvSpPr>
          <p:cNvPr id="3" name="内容占位符 2">
            <a:extLst>
              <a:ext uri="{FF2B5EF4-FFF2-40B4-BE49-F238E27FC236}">
                <a16:creationId xmlns:a16="http://schemas.microsoft.com/office/drawing/2014/main" id="{3C48A3E6-440D-AAFA-BDE6-DFEE2D949A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sp useBgFill="1">
        <p:nvSpPr>
          <p:cNvPr id="4" name="标题 3">
            <a:extLst>
              <a:ext uri="{FF2B5EF4-FFF2-40B4-BE49-F238E27FC236}">
                <a16:creationId xmlns:a16="http://schemas.microsoft.com/office/drawing/2014/main" id="{EA127E48-43EB-9874-4532-81EFE9B76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7766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18</Words>
  <Application>Microsoft Office PowerPoint</Application>
  <PresentationFormat>宽屏</PresentationFormat>
  <Paragraphs>5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Noto Sans KR Black</vt:lpstr>
      <vt:lpstr>等线</vt:lpstr>
      <vt:lpstr>等线 Light</vt:lpstr>
      <vt:lpstr>Arial</vt:lpstr>
      <vt:lpstr>Consolas</vt:lpstr>
      <vt:lpstr>Segoe UI Semibold</vt:lpstr>
      <vt:lpstr>Segoe UI Variable Text Semibold</vt:lpstr>
      <vt:lpstr>Office 主题​​</vt:lpstr>
      <vt:lpstr>TeamProject17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くまChR</cp:lastModifiedBy>
  <cp:revision>1</cp:revision>
  <dcterms:created xsi:type="dcterms:W3CDTF">2025-05-31T13:26:24Z</dcterms:created>
  <dcterms:modified xsi:type="dcterms:W3CDTF">2025-06-02T10:53:24Z</dcterms:modified>
</cp:coreProperties>
</file>